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23DB-E0F0-4872-87D1-077F5C9DB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6B05F-3763-4571-9CFE-43C3D913F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07FD-9FB0-4C62-8241-C9D792D4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D11F-D5FB-4591-95C8-E90AF601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0E8F-264D-4171-9601-5E2E8138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34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25D3-E1AE-47E3-892B-495BE321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88F03-FF1C-4784-814B-40F3433ED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88E29-28AD-4345-8C30-7C07DE4B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D808-AD70-4489-AB1D-E4A94E71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BE748-AF45-4149-8D98-FF310687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33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81F052-2CB0-4ECC-B22C-657D37678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CD3FC-B429-4BDF-ADB5-58E6D82C0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E9E66-80FD-4F96-BA62-9CD95F71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4051-F23F-43F9-8396-D6122928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E3577-17E7-4C67-8282-A67F3F74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73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FED6-31A4-4C00-AA8B-789A66A3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827D-CBE0-4E0D-82C3-75854062E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925A-59E6-4326-8A6A-AFA901FE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2CF61-B30A-419D-BB54-8DCE661D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0A3D-3E3C-4EF1-A8AA-8E5B1C71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5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41D6-C1B4-4D50-BDC3-0CA076B2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FE524-C2C2-4652-B5FA-A83EEAD86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A0FD-2D43-48EE-B233-857CB583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5BE84-0668-46B7-9F3D-23DB6F25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EBE4-7F05-4499-8AC5-ADCE17EF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F182-58A0-4147-AF71-20EBEB09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474A-F0B5-4B40-BDCB-0B877D77E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D3EFC-B0FE-4EE1-89C4-12C662EAC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8FDB0-0C48-4561-BCFD-3921408C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DFC08-972D-421F-9AB9-2B87400EA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40571-E554-436E-A85B-CFCA603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26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5D6B-D052-4889-B49B-A264E2D60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16718-D375-4E0F-9656-8358C808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31DE8-7FDA-4E7A-A288-06D13C2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BBE71-927B-4FE3-838F-97EA51699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7DA7D-9C52-456E-A4F0-80219C1B9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50DF3B-04DE-479A-8897-ED2C90F6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4E3DB-CBD0-4FB6-A9F3-4B6C59FE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D87CD9-D517-4CF5-9E86-F372685E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29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EF79-3C27-40C6-9363-411FE17E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C731F-5CD6-4C7B-9359-258784CD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C8F17-740C-4C19-B45D-92F35245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ACAD4-5D81-4DC0-ABAD-39CF41AD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42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C1EAB-733B-4F80-90A1-57F421EB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08B55-1099-4E62-BCEE-3165B815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52140-ABFE-4BD9-A24C-A664401B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43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1492-DC1D-48F5-A1BB-6B0CD5645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66581-A8CC-4464-89EC-A7C3EBBC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1D94E-E591-4A5F-8A6A-C40BA0607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0DCA1-2EEA-4396-8EFC-0E06F5AD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92DD1-1FA9-416B-A0F2-EAEC0083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AB43B-0C2D-495C-A2A7-EDD26702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45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40B8-8A28-4DDC-A143-4EB38265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1D6CD-4CDB-4D48-BD5D-3C2B2C517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E8E01-1BDD-45B9-98D6-0C10B60D6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DC89D-6354-427F-A9FC-102A2AF4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0B165-E288-4F54-9253-F109B86F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442D8-8835-4CBC-A3FC-CA89886E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72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3B1B9-902F-4D34-90C6-5E17FFFC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CDC37-DDB8-4E5C-B9AE-148C4213C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8CA90-C188-40DB-B4B0-5D1D43B14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CF9E9-D77E-4987-9A7A-0978CFC3AEC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EC76-C12D-47CA-BCBF-925F0D9DD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D856-DBE6-4B90-A3C2-50BA6688B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09253-BDD9-4994-8FFA-B0734421D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17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673CF-9BDB-4602-9D84-04E82FE0598B}"/>
              </a:ext>
            </a:extLst>
          </p:cNvPr>
          <p:cNvSpPr txBox="1"/>
          <p:nvPr/>
        </p:nvSpPr>
        <p:spPr>
          <a:xfrm>
            <a:off x="301841" y="497149"/>
            <a:ext cx="1156760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on the project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(Determining the dimensions of Sensor)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Observe  the sensitivity of Graphite on paper sensor of various lengths and determine the dimensions of the sensor for our utility.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materials: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 pencil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A4 sheet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Resistor (560k ohms or above 1M ohms)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rectangle with pencil of dimensions of 5cm*1cm,5cm*0.5cm,5cm*0.3cm as shown in figure1.1.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connections as shown in figure 1.2 for the Arduino Uno.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readings of resistance of the sensor using the Arduino code. Convert the readings to graphs using excel.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Tabulate the resistance values of the various length and capture the graphs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graphs determine the suitable length for sensor.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277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094E8E-A849-4793-B6A2-3B70F9BC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42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47ACC-3C1C-459E-9588-5075D08CD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12192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3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0D087-3619-4D2E-9648-466DE6C9B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6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90F0B-C73C-4356-8648-F0739F1E8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9846"/>
            <a:ext cx="12192000" cy="32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69A316CD-D33F-4910-95ED-E3D7A0F7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60DAA55-58ED-4854-9E2F-45E6D06F9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5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5ED5-BB66-4832-97BC-F9468F54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497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3A9E4A-F378-41EA-AAEE-D7240EB62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802"/>
            <a:ext cx="12192000" cy="33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9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1174A-E109-46AE-94B0-9231B0F0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506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9EEB14-4DA8-4569-BDEB-FE9564B49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680"/>
            <a:ext cx="12192000" cy="33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3376F6-1893-4201-9544-37DD517B5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355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98DE7-BF85-4F10-A1BD-E6C1D455C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759"/>
            <a:ext cx="12192000" cy="35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9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AFBD9-7A9B-4166-AE04-81D05E04D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22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98DEE-459F-4CF4-A767-DDBD4D420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94"/>
            <a:ext cx="12192000" cy="36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0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15282-BA59-4767-A146-21BF81BF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13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BDA18D-3EA3-4B92-AA8C-575C3C5F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717"/>
            <a:ext cx="12192000" cy="36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3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00C3E-C557-49F0-A5C2-467A77832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401A2-4EEA-451E-B0A8-F21CE6BF5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36EB5-2F6F-4B84-8B63-0856D221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29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1A050-26D9-40E5-B93D-7B508467F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3616"/>
            <a:ext cx="12192000" cy="35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61A0EB-1DE2-4E28-A607-AEC8BC4EB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" t="5426"/>
          <a:stretch/>
        </p:blipFill>
        <p:spPr>
          <a:xfrm>
            <a:off x="7429600" y="124288"/>
            <a:ext cx="3978206" cy="3304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AC5CF3-C738-4C46-A8D2-B0F2644DD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17872" cy="4998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AFFAA-356D-479E-950E-C210244E18CE}"/>
              </a:ext>
            </a:extLst>
          </p:cNvPr>
          <p:cNvSpPr txBox="1"/>
          <p:nvPr/>
        </p:nvSpPr>
        <p:spPr>
          <a:xfrm>
            <a:off x="8131946" y="3781887"/>
            <a:ext cx="116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 1.1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EFEE9-CAAE-4166-95D1-AA2115A33177}"/>
              </a:ext>
            </a:extLst>
          </p:cNvPr>
          <p:cNvSpPr txBox="1"/>
          <p:nvPr/>
        </p:nvSpPr>
        <p:spPr>
          <a:xfrm>
            <a:off x="1873188" y="563732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Figure 1.2</a:t>
            </a:r>
          </a:p>
        </p:txBody>
      </p:sp>
    </p:spTree>
    <p:extLst>
      <p:ext uri="{BB962C8B-B14F-4D97-AF65-F5344CB8AC3E}">
        <p14:creationId xmlns:p14="http://schemas.microsoft.com/office/powerpoint/2010/main" val="381959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B0951-555E-4829-94AE-190EB7C4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453"/>
            <a:ext cx="12192000" cy="53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3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0856CE-2A33-4347-B856-6AC72E2479A9}"/>
              </a:ext>
            </a:extLst>
          </p:cNvPr>
          <p:cNvSpPr txBox="1"/>
          <p:nvPr/>
        </p:nvSpPr>
        <p:spPr>
          <a:xfrm>
            <a:off x="559293" y="301840"/>
            <a:ext cx="1088402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experiments, we can conclude that: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area occupied by the sensor increases, the variations in resistance also increases.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width of the sensor increases with length constant then resistance decreases.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length of the sensor increases with constant width, the resistance increases.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Sensor’s length must be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atleast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double the width to avoid variation in resistance.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suitable dimensions of the sensor: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1cm*0.5cm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1cm*0.3cm</a:t>
            </a:r>
          </a:p>
        </p:txBody>
      </p:sp>
    </p:spTree>
    <p:extLst>
      <p:ext uri="{BB962C8B-B14F-4D97-AF65-F5344CB8AC3E}">
        <p14:creationId xmlns:p14="http://schemas.microsoft.com/office/powerpoint/2010/main" val="104763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CA0F44-3816-4327-A0D0-CC41A917916D}"/>
              </a:ext>
            </a:extLst>
          </p:cNvPr>
          <p:cNvSpPr txBox="1"/>
          <p:nvPr/>
        </p:nvSpPr>
        <p:spPr>
          <a:xfrm>
            <a:off x="0" y="355107"/>
            <a:ext cx="122600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code to observe the resistance of sensor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A0;  // Analog input pin that senses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      //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 value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Vin = 5;             // Input voltage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           //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 value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Rref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560000;          // Reference resistor's value in ohms (you can give this value in kiloohms or megaohms - the resistance of the tested resistor will be given in the same units)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 R = 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 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(9600);      // Initialize serial communications at 9600 bps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 ()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analogRead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sensorPin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 // Read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pin A0 (Arduino can sense from 0-1023, 1023 is 5V)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(Vin *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sensorValue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1023;    // Convert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volts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 =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Rref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(1 / ((Vin /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- 1));  // Formula to calculate tested resistor's value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("R: ");              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);// Give calculated resistance in Serial Monitor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delay(1000); // Delay in milliseconds between readings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59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27A86DC-A075-4B21-AC99-A7F764698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70752"/>
              </p:ext>
            </p:extLst>
          </p:nvPr>
        </p:nvGraphicFramePr>
        <p:xfrm>
          <a:off x="0" y="878888"/>
          <a:ext cx="12192000" cy="601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002665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0606868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475259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17425180"/>
                    </a:ext>
                  </a:extLst>
                </a:gridCol>
              </a:tblGrid>
              <a:tr h="878302">
                <a:tc>
                  <a:txBody>
                    <a:bodyPr/>
                    <a:lstStyle/>
                    <a:p>
                      <a:r>
                        <a:rPr lang="en-IN" dirty="0"/>
                        <a:t>Resistance values are the product of row*column(ohms)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20025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200k-215k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300k-314k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250k-1400k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833582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4.5cm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250k-265k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299k-320k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200k-250k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285457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4cm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227k-242k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281k-300k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240k-180k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41954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3.5cm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285k-315k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239k-250k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208k-200k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78927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3cm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255k-275k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150k-165k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245k-255k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336216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2.5cm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240k-280k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134k-140k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156k-160k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263583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2cm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450k-500k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140k-160k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114k-120k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917283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1.5cm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265k-287k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100k-120k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85k-89k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802348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1cm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255k-275k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80k-92k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62k-66k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200600"/>
                  </a:ext>
                </a:extLst>
              </a:tr>
              <a:tr h="510081">
                <a:tc>
                  <a:txBody>
                    <a:bodyPr/>
                    <a:lstStyle/>
                    <a:p>
                      <a:r>
                        <a:rPr lang="en-IN" dirty="0"/>
                        <a:t>0.5cm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180k-200k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62k-71k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35k-40k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934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688C0D-9638-45F8-98C5-8551D0832F44}"/>
              </a:ext>
            </a:extLst>
          </p:cNvPr>
          <p:cNvSpPr txBox="1"/>
          <p:nvPr/>
        </p:nvSpPr>
        <p:spPr>
          <a:xfrm>
            <a:off x="3021367" y="115409"/>
            <a:ext cx="8309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Readings from Arduino Uno</a:t>
            </a:r>
          </a:p>
        </p:txBody>
      </p:sp>
    </p:spTree>
    <p:extLst>
      <p:ext uri="{BB962C8B-B14F-4D97-AF65-F5344CB8AC3E}">
        <p14:creationId xmlns:p14="http://schemas.microsoft.com/office/powerpoint/2010/main" val="232083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64A6A0C-FA7B-426B-A835-6D41328F4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28313"/>
              </p:ext>
            </p:extLst>
          </p:nvPr>
        </p:nvGraphicFramePr>
        <p:xfrm>
          <a:off x="0" y="665824"/>
          <a:ext cx="12192000" cy="619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03971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569951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92572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6226403"/>
                    </a:ext>
                  </a:extLst>
                </a:gridCol>
              </a:tblGrid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848200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877699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4.5cm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54781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4cm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16379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3.5cm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190k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585641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3cm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352081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2.5cm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34836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2cm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262605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1.5cm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10802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1cm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384391"/>
                  </a:ext>
                </a:extLst>
              </a:tr>
              <a:tr h="562925">
                <a:tc>
                  <a:txBody>
                    <a:bodyPr/>
                    <a:lstStyle/>
                    <a:p>
                      <a:r>
                        <a:rPr lang="en-IN" dirty="0"/>
                        <a:t>0.5cm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079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83C51A-E7E2-4365-97F2-EC46F7B00DB3}"/>
              </a:ext>
            </a:extLst>
          </p:cNvPr>
          <p:cNvSpPr txBox="1"/>
          <p:nvPr/>
        </p:nvSpPr>
        <p:spPr>
          <a:xfrm>
            <a:off x="3746377" y="115410"/>
            <a:ext cx="5637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Readings</a:t>
            </a:r>
          </a:p>
        </p:txBody>
      </p:sp>
    </p:spTree>
    <p:extLst>
      <p:ext uri="{BB962C8B-B14F-4D97-AF65-F5344CB8AC3E}">
        <p14:creationId xmlns:p14="http://schemas.microsoft.com/office/powerpoint/2010/main" val="120855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525C18-B10F-4752-96F4-6A2A8941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710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5A83C-FEDE-42F6-8BE6-0A822829D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867"/>
            <a:ext cx="12192000" cy="31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AA40B-641D-4CEA-8E8D-38E4429C8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24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F4C4A-05B7-456C-936B-06CB4AFEE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435"/>
            <a:ext cx="12192000" cy="3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3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B6104-DBC3-4ED3-B7A4-A092F1D81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38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751F4-1DB1-49BE-85CC-1C567433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004"/>
            <a:ext cx="12192000" cy="3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2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C0A66-E187-4BE0-816B-E2E20CD30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28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6E49F-26D4-4D0C-BB4E-F90916044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738"/>
            <a:ext cx="12192000" cy="35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28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557</Words>
  <Application>Microsoft Office PowerPoint</Application>
  <PresentationFormat>Widescreen</PresentationFormat>
  <Paragraphs>138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HEMANTH</dc:creator>
  <cp:lastModifiedBy>HEMANTH</cp:lastModifiedBy>
  <cp:revision>3</cp:revision>
  <dcterms:created xsi:type="dcterms:W3CDTF">2022-04-14T15:59:21Z</dcterms:created>
  <dcterms:modified xsi:type="dcterms:W3CDTF">2022-04-14T18:38:26Z</dcterms:modified>
</cp:coreProperties>
</file>